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23DDD9-0C07-4EB3-8815-65823ECFB58C}" v="5" dt="2024-11-27T06:02:54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4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ne Han" userId="S::charlene.han@mpinetwork.com::dfe43ca7-f63a-4660-b736-3f1f2b3ab5ba" providerId="AD" clId="Web-{A623DDD9-0C07-4EB3-8815-65823ECFB58C}"/>
    <pc:docChg chg="modSld">
      <pc:chgData name="Charlene Han" userId="S::charlene.han@mpinetwork.com::dfe43ca7-f63a-4660-b736-3f1f2b3ab5ba" providerId="AD" clId="Web-{A623DDD9-0C07-4EB3-8815-65823ECFB58C}" dt="2024-11-27T06:02:53.812" v="3" actId="14100"/>
      <pc:docMkLst>
        <pc:docMk/>
      </pc:docMkLst>
      <pc:sldChg chg="addSp delSp modSp">
        <pc:chgData name="Charlene Han" userId="S::charlene.han@mpinetwork.com::dfe43ca7-f63a-4660-b736-3f1f2b3ab5ba" providerId="AD" clId="Web-{A623DDD9-0C07-4EB3-8815-65823ECFB58C}" dt="2024-11-27T06:02:53.812" v="3" actId="14100"/>
        <pc:sldMkLst>
          <pc:docMk/>
          <pc:sldMk cId="472932753" sldId="260"/>
        </pc:sldMkLst>
        <pc:picChg chg="add mod">
          <ac:chgData name="Charlene Han" userId="S::charlene.han@mpinetwork.com::dfe43ca7-f63a-4660-b736-3f1f2b3ab5ba" providerId="AD" clId="Web-{A623DDD9-0C07-4EB3-8815-65823ECFB58C}" dt="2024-11-27T06:02:53.812" v="3" actId="14100"/>
          <ac:picMkLst>
            <pc:docMk/>
            <pc:sldMk cId="472932753" sldId="260"/>
            <ac:picMk id="2" creationId="{0E32628D-8F5E-FEFD-9887-4034D64AC7E6}"/>
          </ac:picMkLst>
        </pc:picChg>
        <pc:picChg chg="del">
          <ac:chgData name="Charlene Han" userId="S::charlene.han@mpinetwork.com::dfe43ca7-f63a-4660-b736-3f1f2b3ab5ba" providerId="AD" clId="Web-{A623DDD9-0C07-4EB3-8815-65823ECFB58C}" dt="2024-11-27T06:02:45.031" v="0"/>
          <ac:picMkLst>
            <pc:docMk/>
            <pc:sldMk cId="472932753" sldId="260"/>
            <ac:picMk id="5" creationId="{59602895-0B4F-F2C2-B441-A962DE55573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7940D-AAFB-BD30-039D-3BD620443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5C4B0-7649-3DA5-3844-0DD6562007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C08B2-37D6-2268-5D11-F3A28208E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B2517-43D3-25F1-D4C1-AEC879DD4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ECF1A-0D23-3D50-84F3-874201D3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3682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559A-06A4-1B97-8F8F-C6C23E251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37A8B-B3C5-D6F4-E76A-EC196734E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4C431-74B4-46F3-7C7F-94D1B498B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DA412-9A78-BD04-8824-F11B3C2EA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D44F7-7C6A-4315-C60F-B2C8F727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6640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1C378-121B-689A-BF9D-39AB2A5D8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DC5EA-BC11-E3A4-8A30-2D55B7618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273A5-5F91-31C5-D66F-7576055CD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13D0B-89B6-4DC3-8EC6-B23E0DCCE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4851F-1014-EA56-1CEA-51845353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19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AC18-1F8A-9D17-FA16-3606070B1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FC872-AA37-B6A3-7F03-48F24BD84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C2CC6-7036-B5B9-B054-B8451EAE9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B9628-C732-8C62-6F10-C8095728F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6A466-3BBE-A2FE-9B53-E851B93D8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92922-31CC-3662-001F-29CE7A9B4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8473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74155-5194-8299-9612-5FE16CA09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9BE05-113E-5C16-B9D2-7286D2651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554440-D688-D7EB-AE65-23FDDE2E1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AECBE8-76C9-078B-4D48-DD7028E64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6D6A3-5B6D-9911-700C-8BFF3B7F98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E136B9-2784-68EB-A002-55F29672B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D6301-5122-95AF-24BC-C9E567C3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A2BE0C-9B80-7C49-A44E-DD3D7BFB1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20208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08D5-6E2F-C728-9399-F95FF02C9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A18D3A-0C82-1AAC-3749-5E76377AB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CC9E7-A8C6-CCC6-BDED-A67A76210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5DEA85-3940-C7D2-0E3A-2D9514C1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8508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3CF11D-4973-DF5C-5DCA-75868033B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D36CFB-DAA2-96DD-8446-CB3B38CC6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96030-9D13-0096-101B-94E98E8E7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98513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0ECDF-8AC0-EA8D-87A9-32A6AFF87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ABE92-5F46-3257-4F90-28D615B54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C55F7-9938-6546-981B-7666EE44F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C6A230-EDF1-64DE-BF46-419A9BF8D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72197-A5D7-923B-6942-0AE84BD81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18A5C-6354-D8C3-FA7D-658A531C3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6442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CFEEB-8671-16F5-C14C-F62EF62CC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B12C25-E0B8-FDEC-CA97-166FEAE029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430BF-A880-F870-EC67-36DE8BB05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97FEF-7C6A-2388-C389-7376DC03C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CD214-D397-9FF6-1C03-966DBDD52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6A01D-647D-B606-1332-0D3BEC559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086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7B8B8-DB6F-5BA5-472C-F6047B6E8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DCDB7-BB6C-C2B2-63EC-F481D5520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B5C1F-A700-2A33-4071-AC3B76AAC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A4F80-7669-F2B6-CDBD-CFADED37F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050D1-4E34-8463-BEEF-DBC1AB7F9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66956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FBB6B4-7D3C-4710-7796-0C899D8D2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437B07-AF8F-E28E-74A6-631868675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AC708-3733-6C07-9E7A-3F4D7FA8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EBA89-38C4-C09C-1E01-B0E4FD3F5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D88E7-9030-C854-22E8-1AAFF6C31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2174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457AFF-0CBA-1D46-3AA4-3C63B428F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64AC5-31D5-13FA-E255-46E9773B3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00C44-E909-63F8-E7F1-3A6697D4B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C957D-DF98-4493-B953-9E26615B58E0}" type="datetimeFigureOut">
              <a:rPr lang="en-PH" smtClean="0"/>
              <a:t>26/11/2024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D93E4-9B50-8BAF-1E1B-0106DC503D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958A8-8147-6BAB-BDF1-395F1F453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149F9-750E-4452-BE23-263F041F13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5869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E27B22-1FFC-AA99-2E9D-F09BA976B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5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ackground with white icons&#10;&#10;Description automatically generated">
            <a:extLst>
              <a:ext uri="{FF2B5EF4-FFF2-40B4-BE49-F238E27FC236}">
                <a16:creationId xmlns:a16="http://schemas.microsoft.com/office/drawing/2014/main" id="{D830BBCE-DB6A-EE99-CA8E-5FB35B180C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C72798-40C3-95E0-F83E-4AE1658D4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5" y="5848524"/>
            <a:ext cx="10825480" cy="1009476"/>
          </a:xfrm>
          <a:prstGeom prst="rect">
            <a:avLst/>
          </a:prstGeom>
        </p:spPr>
      </p:pic>
      <p:pic>
        <p:nvPicPr>
          <p:cNvPr id="7" name="Picture 6" descr="A blue line drawing of a city&#10;&#10;Description automatically generated">
            <a:extLst>
              <a:ext uri="{FF2B5EF4-FFF2-40B4-BE49-F238E27FC236}">
                <a16:creationId xmlns:a16="http://schemas.microsoft.com/office/drawing/2014/main" id="{8CC7B56B-3D2A-CBBA-122F-0DF662EF9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928" y="2890647"/>
            <a:ext cx="7053072" cy="3967353"/>
          </a:xfrm>
          <a:prstGeom prst="rect">
            <a:avLst/>
          </a:prstGeom>
        </p:spPr>
      </p:pic>
      <p:pic>
        <p:nvPicPr>
          <p:cNvPr id="13" name="Picture 12" descr="A black background with blue text and letters&#10;&#10;Description automatically generated">
            <a:extLst>
              <a:ext uri="{FF2B5EF4-FFF2-40B4-BE49-F238E27FC236}">
                <a16:creationId xmlns:a16="http://schemas.microsoft.com/office/drawing/2014/main" id="{1CB70F39-645E-7E8E-2BFD-FAC1E6E25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278" y="-117283"/>
            <a:ext cx="8111444" cy="3351508"/>
          </a:xfrm>
          <a:prstGeom prst="rect">
            <a:avLst/>
          </a:prstGeom>
        </p:spPr>
      </p:pic>
      <p:pic>
        <p:nvPicPr>
          <p:cNvPr id="19" name="Picture 18" descr="A black rectangle with blue lines&#10;&#10;Description automatically generated">
            <a:extLst>
              <a:ext uri="{FF2B5EF4-FFF2-40B4-BE49-F238E27FC236}">
                <a16:creationId xmlns:a16="http://schemas.microsoft.com/office/drawing/2014/main" id="{754F647D-C88C-4AE6-52F7-50F209626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7D5E6D6-60D8-F52C-FE4F-72E7ED7000FE}"/>
              </a:ext>
            </a:extLst>
          </p:cNvPr>
          <p:cNvSpPr txBox="1"/>
          <p:nvPr/>
        </p:nvSpPr>
        <p:spPr>
          <a:xfrm>
            <a:off x="3325368" y="3013501"/>
            <a:ext cx="5541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Click to Add Text</a:t>
            </a:r>
            <a:endParaRPr lang="en-SG" sz="4800" b="1" dirty="0"/>
          </a:p>
        </p:txBody>
      </p:sp>
    </p:spTree>
    <p:extLst>
      <p:ext uri="{BB962C8B-B14F-4D97-AF65-F5344CB8AC3E}">
        <p14:creationId xmlns:p14="http://schemas.microsoft.com/office/powerpoint/2010/main" val="3275148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0E32628D-8F5E-FEFD-9887-4034D64AC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"/>
            <a:ext cx="12192000" cy="685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32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19" ma:contentTypeDescription="Create a new document." ma:contentTypeScope="" ma:versionID="1c08e52579d12454a0bd3c603fbc0024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d54fbc9abf1c64814d8a8afa5af163ff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3D7315-1013-464D-80A8-17F187898704}">
  <ds:schemaRefs>
    <ds:schemaRef ds:uri="http://schemas.microsoft.com/office/2006/metadata/properties"/>
    <ds:schemaRef ds:uri="http://schemas.microsoft.com/office/infopath/2007/PartnerControls"/>
    <ds:schemaRef ds:uri="0ca96646-bb4c-4bb5-9317-957456722ced"/>
    <ds:schemaRef ds:uri="6952c6f4-7854-47a8-99bb-16a8596d805d"/>
  </ds:schemaRefs>
</ds:datastoreItem>
</file>

<file path=customXml/itemProps2.xml><?xml version="1.0" encoding="utf-8"?>
<ds:datastoreItem xmlns:ds="http://schemas.openxmlformats.org/officeDocument/2006/customXml" ds:itemID="{FF23BAC9-E4C6-487B-AECC-0D38D038B4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D7321F-17F8-4781-AF12-E214D89025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Vincent Tordesillas</dc:creator>
  <cp:lastModifiedBy>Charlene Han</cp:lastModifiedBy>
  <cp:revision>6</cp:revision>
  <dcterms:created xsi:type="dcterms:W3CDTF">2024-11-20T11:07:52Z</dcterms:created>
  <dcterms:modified xsi:type="dcterms:W3CDTF">2024-11-27T06:04:20Z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